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323" r:id="rId4"/>
    <p:sldId id="325" r:id="rId5"/>
    <p:sldId id="326" r:id="rId6"/>
    <p:sldId id="327" r:id="rId7"/>
    <p:sldId id="33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259" r:id="rId18"/>
    <p:sldId id="345" r:id="rId19"/>
    <p:sldId id="346" r:id="rId20"/>
    <p:sldId id="324" r:id="rId21"/>
    <p:sldId id="339" r:id="rId22"/>
    <p:sldId id="340" r:id="rId23"/>
    <p:sldId id="341" r:id="rId24"/>
    <p:sldId id="343" r:id="rId25"/>
    <p:sldId id="344" r:id="rId26"/>
    <p:sldId id="342" r:id="rId2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756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517C3B-1BFC-4645-9A7E-CFD598D7AF85}" type="datetimeFigureOut">
              <a:rPr lang="tr-TR" smtClean="0"/>
              <a:t>9.11.2025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8A4B9-0741-462C-B321-6B0FE3B75F6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74226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D14F1-F049-4039-9D45-C21EC6A01681}" type="datetimeFigureOut">
              <a:rPr lang="tr-TR" smtClean="0"/>
              <a:t>9.11.2025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333F2-83F2-4E70-A193-61FE464B47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70284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941054" y="778891"/>
            <a:ext cx="2090038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91FF7-987F-49A6-8465-DDAFB3FDBE46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95AEA-B31B-4927-BAEB-89FE4F6867FA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45DF0-34D0-47CC-A354-ED04965C8C2C}" type="datetime1">
              <a:rPr lang="en-US" smtClean="0"/>
              <a:t>11/9/2025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1D5A6-3674-4970-BF02-4C9200B17B5E}" type="datetime1">
              <a:rPr lang="en-US" smtClean="0"/>
              <a:t>11/9/2025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1592" y="2104643"/>
            <a:ext cx="9360408" cy="475335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0476" cy="685799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965200" cy="6858000"/>
          </a:xfrm>
          <a:custGeom>
            <a:avLst/>
            <a:gdLst/>
            <a:ahLst/>
            <a:cxnLst/>
            <a:rect l="l" t="t" r="r" b="b"/>
            <a:pathLst>
              <a:path w="965200" h="6858000">
                <a:moveTo>
                  <a:pt x="964691" y="0"/>
                </a:moveTo>
                <a:lnTo>
                  <a:pt x="0" y="0"/>
                </a:lnTo>
                <a:lnTo>
                  <a:pt x="0" y="6858000"/>
                </a:lnTo>
                <a:lnTo>
                  <a:pt x="964691" y="6858000"/>
                </a:lnTo>
                <a:lnTo>
                  <a:pt x="964691" y="0"/>
                </a:lnTo>
                <a:close/>
              </a:path>
            </a:pathLst>
          </a:custGeom>
          <a:solidFill>
            <a:srgbClr val="2C24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61644" y="0"/>
            <a:ext cx="45720" cy="6858000"/>
          </a:xfrm>
          <a:custGeom>
            <a:avLst/>
            <a:gdLst/>
            <a:ahLst/>
            <a:cxnLst/>
            <a:rect l="l" t="t" r="r" b="b"/>
            <a:pathLst>
              <a:path w="45719" h="6858000">
                <a:moveTo>
                  <a:pt x="45719" y="0"/>
                </a:moveTo>
                <a:lnTo>
                  <a:pt x="0" y="0"/>
                </a:lnTo>
                <a:lnTo>
                  <a:pt x="0" y="6858000"/>
                </a:lnTo>
                <a:lnTo>
                  <a:pt x="45719" y="6858000"/>
                </a:lnTo>
                <a:lnTo>
                  <a:pt x="45719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67739" y="0"/>
            <a:ext cx="10372725" cy="6858000"/>
          </a:xfrm>
          <a:custGeom>
            <a:avLst/>
            <a:gdLst/>
            <a:ahLst/>
            <a:cxnLst/>
            <a:rect l="l" t="t" r="r" b="b"/>
            <a:pathLst>
              <a:path w="10372725" h="6858000">
                <a:moveTo>
                  <a:pt x="10372344" y="0"/>
                </a:moveTo>
                <a:lnTo>
                  <a:pt x="0" y="0"/>
                </a:lnTo>
                <a:lnTo>
                  <a:pt x="0" y="6858000"/>
                </a:lnTo>
                <a:lnTo>
                  <a:pt x="10372344" y="6858000"/>
                </a:lnTo>
                <a:lnTo>
                  <a:pt x="10372344" y="0"/>
                </a:lnTo>
                <a:close/>
              </a:path>
            </a:pathLst>
          </a:custGeom>
          <a:solidFill>
            <a:srgbClr val="2C241F">
              <a:alpha val="9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1376659" y="0"/>
            <a:ext cx="27940" cy="6858000"/>
          </a:xfrm>
          <a:custGeom>
            <a:avLst/>
            <a:gdLst/>
            <a:ahLst/>
            <a:cxnLst/>
            <a:rect l="l" t="t" r="r" b="b"/>
            <a:pathLst>
              <a:path w="27940" h="6858000">
                <a:moveTo>
                  <a:pt x="27431" y="0"/>
                </a:moveTo>
                <a:lnTo>
                  <a:pt x="0" y="0"/>
                </a:lnTo>
                <a:lnTo>
                  <a:pt x="0" y="6858000"/>
                </a:lnTo>
                <a:lnTo>
                  <a:pt x="27431" y="6858000"/>
                </a:lnTo>
                <a:lnTo>
                  <a:pt x="27431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9369D-FF24-45DF-A56F-4FB39123F2A1}" type="datetime1">
              <a:rPr lang="en-US" smtClean="0"/>
              <a:t>11/9/2025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31592" y="2104643"/>
            <a:ext cx="9360408" cy="475335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12190476" cy="685799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965200" cy="6858000"/>
          </a:xfrm>
          <a:custGeom>
            <a:avLst/>
            <a:gdLst/>
            <a:ahLst/>
            <a:cxnLst/>
            <a:rect l="l" t="t" r="r" b="b"/>
            <a:pathLst>
              <a:path w="965200" h="6858000">
                <a:moveTo>
                  <a:pt x="964691" y="0"/>
                </a:moveTo>
                <a:lnTo>
                  <a:pt x="0" y="0"/>
                </a:lnTo>
                <a:lnTo>
                  <a:pt x="0" y="6858000"/>
                </a:lnTo>
                <a:lnTo>
                  <a:pt x="964691" y="6858000"/>
                </a:lnTo>
                <a:lnTo>
                  <a:pt x="964691" y="0"/>
                </a:lnTo>
                <a:close/>
              </a:path>
            </a:pathLst>
          </a:custGeom>
          <a:solidFill>
            <a:srgbClr val="2C24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61644" y="0"/>
            <a:ext cx="45720" cy="6858000"/>
          </a:xfrm>
          <a:custGeom>
            <a:avLst/>
            <a:gdLst/>
            <a:ahLst/>
            <a:cxnLst/>
            <a:rect l="l" t="t" r="r" b="b"/>
            <a:pathLst>
              <a:path w="45719" h="6858000">
                <a:moveTo>
                  <a:pt x="45719" y="0"/>
                </a:moveTo>
                <a:lnTo>
                  <a:pt x="0" y="0"/>
                </a:lnTo>
                <a:lnTo>
                  <a:pt x="0" y="6858000"/>
                </a:lnTo>
                <a:lnTo>
                  <a:pt x="45719" y="6858000"/>
                </a:lnTo>
                <a:lnTo>
                  <a:pt x="45719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04316" y="0"/>
            <a:ext cx="10372725" cy="6858000"/>
          </a:xfrm>
          <a:custGeom>
            <a:avLst/>
            <a:gdLst/>
            <a:ahLst/>
            <a:cxnLst/>
            <a:rect l="l" t="t" r="r" b="b"/>
            <a:pathLst>
              <a:path w="10372725" h="6858000">
                <a:moveTo>
                  <a:pt x="10372344" y="0"/>
                </a:moveTo>
                <a:lnTo>
                  <a:pt x="0" y="0"/>
                </a:lnTo>
                <a:lnTo>
                  <a:pt x="0" y="6858000"/>
                </a:lnTo>
                <a:lnTo>
                  <a:pt x="10372344" y="6858000"/>
                </a:lnTo>
                <a:lnTo>
                  <a:pt x="103723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1376659" y="0"/>
            <a:ext cx="27940" cy="6858000"/>
          </a:xfrm>
          <a:custGeom>
            <a:avLst/>
            <a:gdLst/>
            <a:ahLst/>
            <a:cxnLst/>
            <a:rect l="l" t="t" r="r" b="b"/>
            <a:pathLst>
              <a:path w="27940" h="6858000">
                <a:moveTo>
                  <a:pt x="27431" y="0"/>
                </a:moveTo>
                <a:lnTo>
                  <a:pt x="0" y="0"/>
                </a:lnTo>
                <a:lnTo>
                  <a:pt x="0" y="6858000"/>
                </a:lnTo>
                <a:lnTo>
                  <a:pt x="27431" y="6858000"/>
                </a:lnTo>
                <a:lnTo>
                  <a:pt x="27431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93058" y="778891"/>
            <a:ext cx="7143368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48180" y="1516888"/>
            <a:ext cx="9582150" cy="4255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E9150-29C0-4E38-BF4E-9A0BF4C5E418}" type="datetime1">
              <a:rPr lang="en-US" smtClean="0"/>
              <a:t>11/9/2025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online.net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07363" y="0"/>
            <a:ext cx="7961630" cy="6858000"/>
            <a:chOff x="1007363" y="0"/>
            <a:chExt cx="7961630" cy="6858000"/>
          </a:xfrm>
        </p:grpSpPr>
        <p:sp>
          <p:nvSpPr>
            <p:cNvPr id="9" name="object 9"/>
            <p:cNvSpPr/>
            <p:nvPr/>
          </p:nvSpPr>
          <p:spPr>
            <a:xfrm>
              <a:off x="1007363" y="0"/>
              <a:ext cx="7934325" cy="6858000"/>
            </a:xfrm>
            <a:custGeom>
              <a:avLst/>
              <a:gdLst/>
              <a:ahLst/>
              <a:cxnLst/>
              <a:rect l="l" t="t" r="r" b="b"/>
              <a:pathLst>
                <a:path w="7934325" h="6858000">
                  <a:moveTo>
                    <a:pt x="79339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933944" y="6858000"/>
                  </a:lnTo>
                  <a:lnTo>
                    <a:pt x="7933944" y="0"/>
                  </a:lnTo>
                  <a:close/>
                </a:path>
              </a:pathLst>
            </a:custGeom>
            <a:solidFill>
              <a:srgbClr val="2C241F">
                <a:alpha val="9215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1307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613153" y="2121865"/>
            <a:ext cx="684784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tr-TR" sz="6000" b="0" dirty="0" smtClean="0">
                <a:solidFill>
                  <a:srgbClr val="FFFFFF"/>
                </a:solidFill>
              </a:rPr>
              <a:t>PYTHON</a:t>
            </a:r>
            <a:endParaRPr sz="60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33825" y="4997727"/>
            <a:ext cx="4526915" cy="522579"/>
          </a:xfrm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R="6985" algn="r">
              <a:lnSpc>
                <a:spcPct val="100000"/>
              </a:lnSpc>
              <a:spcBef>
                <a:spcPts val="1095"/>
              </a:spcBef>
            </a:pPr>
            <a:r>
              <a:rPr lang="tr-TR" sz="2400" spc="-10" dirty="0" err="1" smtClean="0">
                <a:solidFill>
                  <a:srgbClr val="FFFFFF"/>
                </a:solidFill>
                <a:latin typeface="Arial"/>
                <a:cs typeface="Arial"/>
              </a:rPr>
              <a:t>Öğr</a:t>
            </a:r>
            <a:r>
              <a:rPr lang="tr-TR" sz="2400" spc="-10" dirty="0" smtClean="0">
                <a:solidFill>
                  <a:srgbClr val="FFFFFF"/>
                </a:solidFill>
                <a:latin typeface="Arial"/>
                <a:cs typeface="Arial"/>
              </a:rPr>
              <a:t>. Gör. Halil ARSLAN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1" name="Slayt Numarası Yer Tutucusu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1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93058" y="778891"/>
            <a:ext cx="7143368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5125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/>
              <a:t>Python</a:t>
            </a:r>
            <a:r>
              <a:rPr lang="tr-TR" dirty="0"/>
              <a:t> Kullanım Amaçları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22.09.2025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Slayt Numarası Yer Tutucusu 11"/>
          <p:cNvSpPr>
            <a:spLocks noGrp="1"/>
          </p:cNvSpPr>
          <p:nvPr>
            <p:ph type="sldNum" sz="quarter" idx="7"/>
          </p:nvPr>
        </p:nvSpPr>
        <p:spPr>
          <a:xfrm>
            <a:off x="184900" y="228600"/>
            <a:ext cx="577100" cy="307777"/>
          </a:xfrm>
        </p:spPr>
        <p:txBody>
          <a:bodyPr/>
          <a:lstStyle/>
          <a:p>
            <a:fld id="{B6F15528-21DE-4FAA-801E-634DDDAF4B2B}" type="slidenum">
              <a:rPr lang="tr-TR" sz="2000" b="1" smtClean="0">
                <a:solidFill>
                  <a:schemeClr val="bg1"/>
                </a:solidFill>
              </a:rPr>
              <a:t>10</a:t>
            </a:fld>
            <a:endParaRPr lang="tr-TR" sz="2000" b="1" dirty="0">
              <a:solidFill>
                <a:schemeClr val="bg1"/>
              </a:solidFill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681791"/>
            <a:ext cx="6867726" cy="49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7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93058" y="778891"/>
            <a:ext cx="7143368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5125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/>
              <a:t>Python</a:t>
            </a:r>
            <a:r>
              <a:rPr lang="tr-TR" dirty="0"/>
              <a:t> Kullanım Amaçları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22.09.2025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Slayt Numarası Yer Tutucusu 11"/>
          <p:cNvSpPr>
            <a:spLocks noGrp="1"/>
          </p:cNvSpPr>
          <p:nvPr>
            <p:ph type="sldNum" sz="quarter" idx="7"/>
          </p:nvPr>
        </p:nvSpPr>
        <p:spPr>
          <a:xfrm>
            <a:off x="184900" y="228600"/>
            <a:ext cx="577100" cy="307777"/>
          </a:xfrm>
        </p:spPr>
        <p:txBody>
          <a:bodyPr/>
          <a:lstStyle/>
          <a:p>
            <a:fld id="{B6F15528-21DE-4FAA-801E-634DDDAF4B2B}" type="slidenum">
              <a:rPr lang="tr-TR" sz="2000" b="1" smtClean="0">
                <a:solidFill>
                  <a:schemeClr val="bg1"/>
                </a:solidFill>
              </a:rPr>
              <a:t>11</a:t>
            </a:fld>
            <a:endParaRPr lang="tr-TR" sz="2000" b="1" dirty="0">
              <a:solidFill>
                <a:schemeClr val="bg1"/>
              </a:solidFill>
            </a:endParaRP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607041"/>
            <a:ext cx="7025695" cy="48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9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93058" y="778891"/>
            <a:ext cx="7143368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5125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/>
              <a:t>Python</a:t>
            </a:r>
            <a:r>
              <a:rPr lang="tr-TR" dirty="0"/>
              <a:t> Kullanım Amaçları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22.09.2025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Slayt Numarası Yer Tutucusu 11"/>
          <p:cNvSpPr>
            <a:spLocks noGrp="1"/>
          </p:cNvSpPr>
          <p:nvPr>
            <p:ph type="sldNum" sz="quarter" idx="7"/>
          </p:nvPr>
        </p:nvSpPr>
        <p:spPr>
          <a:xfrm>
            <a:off x="184900" y="228600"/>
            <a:ext cx="577100" cy="307777"/>
          </a:xfrm>
        </p:spPr>
        <p:txBody>
          <a:bodyPr/>
          <a:lstStyle/>
          <a:p>
            <a:fld id="{B6F15528-21DE-4FAA-801E-634DDDAF4B2B}" type="slidenum">
              <a:rPr lang="tr-TR" sz="2000" b="1" smtClean="0">
                <a:solidFill>
                  <a:schemeClr val="bg1"/>
                </a:solidFill>
              </a:rPr>
              <a:t>12</a:t>
            </a:fld>
            <a:endParaRPr lang="tr-TR" sz="2000" b="1" dirty="0">
              <a:solidFill>
                <a:schemeClr val="bg1"/>
              </a:solidFill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985" y="1571019"/>
            <a:ext cx="6511463" cy="48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93058" y="778891"/>
            <a:ext cx="7143368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5125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/>
              <a:t>Python</a:t>
            </a:r>
            <a:r>
              <a:rPr lang="tr-TR" dirty="0"/>
              <a:t> Kullanım Amaçları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22.09.2025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Slayt Numarası Yer Tutucusu 11"/>
          <p:cNvSpPr>
            <a:spLocks noGrp="1"/>
          </p:cNvSpPr>
          <p:nvPr>
            <p:ph type="sldNum" sz="quarter" idx="7"/>
          </p:nvPr>
        </p:nvSpPr>
        <p:spPr>
          <a:xfrm>
            <a:off x="184900" y="228600"/>
            <a:ext cx="577100" cy="307777"/>
          </a:xfrm>
        </p:spPr>
        <p:txBody>
          <a:bodyPr/>
          <a:lstStyle/>
          <a:p>
            <a:fld id="{B6F15528-21DE-4FAA-801E-634DDDAF4B2B}" type="slidenum">
              <a:rPr lang="tr-TR" sz="2000" b="1" smtClean="0">
                <a:solidFill>
                  <a:schemeClr val="bg1"/>
                </a:solidFill>
              </a:rPr>
              <a:t>13</a:t>
            </a:fld>
            <a:endParaRPr lang="tr-TR" sz="2000" b="1" dirty="0">
              <a:solidFill>
                <a:schemeClr val="bg1"/>
              </a:solidFill>
            </a:endParaRP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544" y="1582103"/>
            <a:ext cx="7124345" cy="5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7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93058" y="778891"/>
            <a:ext cx="7143368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5125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/>
              <a:t>Python</a:t>
            </a:r>
            <a:r>
              <a:rPr lang="tr-TR" dirty="0"/>
              <a:t> Kullanım Amaçları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22.09.2025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Slayt Numarası Yer Tutucusu 11"/>
          <p:cNvSpPr>
            <a:spLocks noGrp="1"/>
          </p:cNvSpPr>
          <p:nvPr>
            <p:ph type="sldNum" sz="quarter" idx="7"/>
          </p:nvPr>
        </p:nvSpPr>
        <p:spPr>
          <a:xfrm>
            <a:off x="184900" y="228600"/>
            <a:ext cx="577100" cy="307777"/>
          </a:xfrm>
        </p:spPr>
        <p:txBody>
          <a:bodyPr/>
          <a:lstStyle/>
          <a:p>
            <a:fld id="{B6F15528-21DE-4FAA-801E-634DDDAF4B2B}" type="slidenum">
              <a:rPr lang="tr-TR" sz="2000" b="1" smtClean="0">
                <a:solidFill>
                  <a:schemeClr val="bg1"/>
                </a:solidFill>
              </a:rPr>
              <a:t>14</a:t>
            </a:fld>
            <a:endParaRPr lang="tr-TR" sz="2000" b="1" dirty="0">
              <a:solidFill>
                <a:schemeClr val="bg1"/>
              </a:solidFill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37" y="1492100"/>
            <a:ext cx="6787159" cy="509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3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22.09.2025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Slayt Numarası Yer Tutucusu 11"/>
          <p:cNvSpPr>
            <a:spLocks noGrp="1"/>
          </p:cNvSpPr>
          <p:nvPr>
            <p:ph type="sldNum" sz="quarter" idx="7"/>
          </p:nvPr>
        </p:nvSpPr>
        <p:spPr>
          <a:xfrm>
            <a:off x="184900" y="228600"/>
            <a:ext cx="577100" cy="307777"/>
          </a:xfrm>
        </p:spPr>
        <p:txBody>
          <a:bodyPr/>
          <a:lstStyle/>
          <a:p>
            <a:fld id="{B6F15528-21DE-4FAA-801E-634DDDAF4B2B}" type="slidenum">
              <a:rPr lang="tr-TR" sz="2000" b="1" smtClean="0">
                <a:solidFill>
                  <a:schemeClr val="bg1"/>
                </a:solidFill>
              </a:rPr>
              <a:t>15</a:t>
            </a:fld>
            <a:endParaRPr lang="tr-TR" sz="2000" b="1" dirty="0">
              <a:solidFill>
                <a:schemeClr val="bg1"/>
              </a:solidFill>
            </a:endParaRP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566" y="76200"/>
            <a:ext cx="9054302" cy="66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2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93058" y="778891"/>
            <a:ext cx="7143368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5125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/>
              <a:t>Python</a:t>
            </a:r>
            <a:r>
              <a:rPr lang="tr-TR" dirty="0"/>
              <a:t> Kullanım Amaçları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22.09.2025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Slayt Numarası Yer Tutucusu 11"/>
          <p:cNvSpPr>
            <a:spLocks noGrp="1"/>
          </p:cNvSpPr>
          <p:nvPr>
            <p:ph type="sldNum" sz="quarter" idx="7"/>
          </p:nvPr>
        </p:nvSpPr>
        <p:spPr>
          <a:xfrm>
            <a:off x="184900" y="228600"/>
            <a:ext cx="577100" cy="307777"/>
          </a:xfrm>
        </p:spPr>
        <p:txBody>
          <a:bodyPr/>
          <a:lstStyle/>
          <a:p>
            <a:fld id="{B6F15528-21DE-4FAA-801E-634DDDAF4B2B}" type="slidenum">
              <a:rPr lang="tr-TR" sz="2000" b="1" smtClean="0">
                <a:solidFill>
                  <a:schemeClr val="bg1"/>
                </a:solidFill>
              </a:rPr>
              <a:t>16</a:t>
            </a:fld>
            <a:endParaRPr lang="tr-TR" sz="2000" b="1" dirty="0">
              <a:solidFill>
                <a:schemeClr val="bg1"/>
              </a:solidFill>
            </a:endParaRP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734" y="1518892"/>
            <a:ext cx="7215965" cy="530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1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618488" y="3968496"/>
            <a:ext cx="9380220" cy="62865"/>
          </a:xfrm>
          <a:custGeom>
            <a:avLst/>
            <a:gdLst/>
            <a:ahLst/>
            <a:cxnLst/>
            <a:rect l="l" t="t" r="r" b="b"/>
            <a:pathLst>
              <a:path w="9380220" h="62864">
                <a:moveTo>
                  <a:pt x="9380219" y="0"/>
                </a:moveTo>
                <a:lnTo>
                  <a:pt x="0" y="0"/>
                </a:lnTo>
                <a:lnTo>
                  <a:pt x="0" y="62483"/>
                </a:lnTo>
                <a:lnTo>
                  <a:pt x="9380219" y="62483"/>
                </a:lnTo>
                <a:lnTo>
                  <a:pt x="9380219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18488" y="3163900"/>
            <a:ext cx="9302877" cy="766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4900" dirty="0" smtClean="0">
                <a:solidFill>
                  <a:srgbClr val="FFFFFF"/>
                </a:solidFill>
                <a:latin typeface="Arial"/>
                <a:cs typeface="Arial"/>
              </a:rPr>
              <a:t>IDE’LER ÇALIŞMA ORTAMLARI</a:t>
            </a:r>
            <a:endParaRPr sz="49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22.09.2025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Slayt Numarası Yer Tutucusu 11"/>
          <p:cNvSpPr>
            <a:spLocks noGrp="1"/>
          </p:cNvSpPr>
          <p:nvPr>
            <p:ph type="sldNum" sz="quarter" idx="7"/>
          </p:nvPr>
        </p:nvSpPr>
        <p:spPr>
          <a:xfrm>
            <a:off x="184900" y="228600"/>
            <a:ext cx="577100" cy="307777"/>
          </a:xfrm>
        </p:spPr>
        <p:txBody>
          <a:bodyPr/>
          <a:lstStyle/>
          <a:p>
            <a:r>
              <a:rPr lang="tr-TR" sz="2000" b="1" dirty="0" smtClean="0">
                <a:solidFill>
                  <a:schemeClr val="bg1"/>
                </a:solidFill>
              </a:rPr>
              <a:t>17</a:t>
            </a:r>
            <a:endParaRPr lang="tr-TR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93058" y="778891"/>
            <a:ext cx="7143368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 smtClean="0"/>
              <a:t>Python</a:t>
            </a:r>
            <a:r>
              <a:rPr lang="tr-TR" dirty="0" smtClean="0"/>
              <a:t> Kurulumu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22.09.2025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Slayt Numarası Yer Tutucusu 11"/>
          <p:cNvSpPr>
            <a:spLocks noGrp="1"/>
          </p:cNvSpPr>
          <p:nvPr>
            <p:ph type="sldNum" sz="quarter" idx="7"/>
          </p:nvPr>
        </p:nvSpPr>
        <p:spPr>
          <a:xfrm>
            <a:off x="184900" y="228600"/>
            <a:ext cx="577100" cy="307777"/>
          </a:xfrm>
        </p:spPr>
        <p:txBody>
          <a:bodyPr/>
          <a:lstStyle/>
          <a:p>
            <a:r>
              <a:rPr lang="tr-TR" sz="2000" b="1" dirty="0" smtClean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9" name="Metin kutusu 5">
            <a:extLst>
              <a:ext uri="{FF2B5EF4-FFF2-40B4-BE49-F238E27FC236}">
                <a16:creationId xmlns:a16="http://schemas.microsoft.com/office/drawing/2014/main" id="{DB5140C7-DD1E-6220-9265-C7146482736F}"/>
              </a:ext>
            </a:extLst>
          </p:cNvPr>
          <p:cNvSpPr txBox="1"/>
          <p:nvPr/>
        </p:nvSpPr>
        <p:spPr>
          <a:xfrm rot="5400000">
            <a:off x="-947057" y="3172638"/>
            <a:ext cx="297180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kern="0"/>
            </a:def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˗ˏˋ ★ ˎˊ˗</a:t>
            </a:r>
            <a:endParaRPr lang="tr-TR" sz="4000" b="1" dirty="0">
              <a:solidFill>
                <a:schemeClr val="bg1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105" y="1658131"/>
            <a:ext cx="8583223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93058" y="778891"/>
            <a:ext cx="7143368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 smtClean="0"/>
              <a:t>Python</a:t>
            </a:r>
            <a:r>
              <a:rPr lang="tr-TR" dirty="0" smtClean="0"/>
              <a:t> Tanıtım Kartı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22.09.2025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Slayt Numarası Yer Tutucusu 11"/>
          <p:cNvSpPr>
            <a:spLocks noGrp="1"/>
          </p:cNvSpPr>
          <p:nvPr>
            <p:ph type="sldNum" sz="quarter" idx="7"/>
          </p:nvPr>
        </p:nvSpPr>
        <p:spPr>
          <a:xfrm>
            <a:off x="184900" y="228600"/>
            <a:ext cx="577100" cy="307777"/>
          </a:xfrm>
        </p:spPr>
        <p:txBody>
          <a:bodyPr/>
          <a:lstStyle/>
          <a:p>
            <a:r>
              <a:rPr lang="tr-TR" sz="2000" b="1" dirty="0" smtClean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9" name="Metin kutusu 5">
            <a:extLst>
              <a:ext uri="{FF2B5EF4-FFF2-40B4-BE49-F238E27FC236}">
                <a16:creationId xmlns:a16="http://schemas.microsoft.com/office/drawing/2014/main" id="{DB5140C7-DD1E-6220-9265-C7146482736F}"/>
              </a:ext>
            </a:extLst>
          </p:cNvPr>
          <p:cNvSpPr txBox="1"/>
          <p:nvPr/>
        </p:nvSpPr>
        <p:spPr>
          <a:xfrm rot="5400000">
            <a:off x="-947057" y="3172638"/>
            <a:ext cx="297180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kern="0"/>
            </a:def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˗ˏˋ ★ ˎˊ˗</a:t>
            </a:r>
            <a:endParaRPr lang="tr-TR" sz="4000" b="1" dirty="0">
              <a:solidFill>
                <a:schemeClr val="bg1"/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869" y="1828800"/>
            <a:ext cx="7849695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5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93058" y="778891"/>
            <a:ext cx="7143368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90315">
              <a:lnSpc>
                <a:spcPct val="100000"/>
              </a:lnSpc>
              <a:spcBef>
                <a:spcPts val="95"/>
              </a:spcBef>
            </a:pPr>
            <a:r>
              <a:rPr lang="tr-TR" dirty="0" err="1" smtClean="0"/>
              <a:t>Python</a:t>
            </a:r>
            <a:r>
              <a:rPr lang="tr-TR" dirty="0" smtClean="0"/>
              <a:t> Artıları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22.09.2025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 rotWithShape="1">
          <a:blip r:embed="rId2"/>
          <a:srcRect t="16465"/>
          <a:stretch/>
        </p:blipFill>
        <p:spPr>
          <a:xfrm>
            <a:off x="1991211" y="1562862"/>
            <a:ext cx="8507012" cy="5124878"/>
          </a:xfrm>
          <a:prstGeom prst="rect">
            <a:avLst/>
          </a:prstGeom>
        </p:spPr>
      </p:pic>
      <p:sp>
        <p:nvSpPr>
          <p:cNvPr id="11" name="Metin kutusu 5">
            <a:extLst>
              <a:ext uri="{FF2B5EF4-FFF2-40B4-BE49-F238E27FC236}">
                <a16:creationId xmlns:a16="http://schemas.microsoft.com/office/drawing/2014/main" id="{DB5140C7-DD1E-6220-9265-C7146482736F}"/>
              </a:ext>
            </a:extLst>
          </p:cNvPr>
          <p:cNvSpPr txBox="1"/>
          <p:nvPr/>
        </p:nvSpPr>
        <p:spPr>
          <a:xfrm rot="5400000">
            <a:off x="-947057" y="3172638"/>
            <a:ext cx="297180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kern="0"/>
            </a:def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˗ˏˋ ★ ˎˊ˗</a:t>
            </a:r>
            <a:endParaRPr lang="tr-TR" sz="4000" b="1" dirty="0">
              <a:solidFill>
                <a:schemeClr val="bg1"/>
              </a:solidFill>
            </a:endParaRPr>
          </a:p>
        </p:txBody>
      </p:sp>
      <p:sp>
        <p:nvSpPr>
          <p:cNvPr id="12" name="Slayt Numarası Yer Tutucusu 11"/>
          <p:cNvSpPr>
            <a:spLocks noGrp="1"/>
          </p:cNvSpPr>
          <p:nvPr>
            <p:ph type="sldNum" sz="quarter" idx="7"/>
          </p:nvPr>
        </p:nvSpPr>
        <p:spPr>
          <a:xfrm>
            <a:off x="184900" y="228600"/>
            <a:ext cx="577100" cy="307777"/>
          </a:xfrm>
        </p:spPr>
        <p:txBody>
          <a:bodyPr/>
          <a:lstStyle/>
          <a:p>
            <a:fld id="{B6F15528-21DE-4FAA-801E-634DDDAF4B2B}" type="slidenum">
              <a:rPr lang="tr-TR" sz="2000" b="1" smtClean="0">
                <a:solidFill>
                  <a:schemeClr val="bg1"/>
                </a:solidFill>
              </a:rPr>
              <a:t>2</a:t>
            </a:fld>
            <a:endParaRPr lang="tr-TR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93058" y="778891"/>
            <a:ext cx="7143368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/>
              <a:t>Entegre Geliştirme Ortamları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22.09.2025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Slayt Numarası Yer Tutucusu 11"/>
          <p:cNvSpPr>
            <a:spLocks noGrp="1"/>
          </p:cNvSpPr>
          <p:nvPr>
            <p:ph type="sldNum" sz="quarter" idx="7"/>
          </p:nvPr>
        </p:nvSpPr>
        <p:spPr>
          <a:xfrm>
            <a:off x="184900" y="228600"/>
            <a:ext cx="577100" cy="307777"/>
          </a:xfrm>
        </p:spPr>
        <p:txBody>
          <a:bodyPr/>
          <a:lstStyle/>
          <a:p>
            <a:r>
              <a:rPr lang="tr-TR" sz="2000" b="1" dirty="0" smtClean="0">
                <a:solidFill>
                  <a:schemeClr val="bg1"/>
                </a:solidFill>
              </a:rPr>
              <a:t>18</a:t>
            </a:r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 rotWithShape="1">
          <a:blip r:embed="rId2"/>
          <a:srcRect t="27585" r="31273"/>
          <a:stretch/>
        </p:blipFill>
        <p:spPr>
          <a:xfrm>
            <a:off x="3308337" y="1799775"/>
            <a:ext cx="5872759" cy="4677225"/>
          </a:xfrm>
          <a:prstGeom prst="rect">
            <a:avLst/>
          </a:prstGeom>
        </p:spPr>
      </p:pic>
      <p:sp>
        <p:nvSpPr>
          <p:cNvPr id="9" name="Metin kutusu 5">
            <a:extLst>
              <a:ext uri="{FF2B5EF4-FFF2-40B4-BE49-F238E27FC236}">
                <a16:creationId xmlns:a16="http://schemas.microsoft.com/office/drawing/2014/main" id="{DB5140C7-DD1E-6220-9265-C7146482736F}"/>
              </a:ext>
            </a:extLst>
          </p:cNvPr>
          <p:cNvSpPr txBox="1"/>
          <p:nvPr/>
        </p:nvSpPr>
        <p:spPr>
          <a:xfrm rot="5400000">
            <a:off x="-947057" y="3172638"/>
            <a:ext cx="297180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kern="0"/>
            </a:def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˗ˏˋ ★ ˎˊ˗</a:t>
            </a:r>
            <a:endParaRPr lang="tr-T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98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93058" y="778891"/>
            <a:ext cx="7143368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5125" algn="r">
              <a:lnSpc>
                <a:spcPct val="100000"/>
              </a:lnSpc>
              <a:spcBef>
                <a:spcPts val="95"/>
              </a:spcBef>
            </a:pPr>
            <a:r>
              <a:rPr lang="tr-TR" dirty="0"/>
              <a:t>Entegre Geliştirme Ortamları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22.09.2025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Slayt Numarası Yer Tutucusu 11"/>
          <p:cNvSpPr>
            <a:spLocks noGrp="1"/>
          </p:cNvSpPr>
          <p:nvPr>
            <p:ph type="sldNum" sz="quarter" idx="7"/>
          </p:nvPr>
        </p:nvSpPr>
        <p:spPr>
          <a:xfrm>
            <a:off x="184900" y="228600"/>
            <a:ext cx="577100" cy="307777"/>
          </a:xfrm>
        </p:spPr>
        <p:txBody>
          <a:bodyPr/>
          <a:lstStyle/>
          <a:p>
            <a:fld id="{B6F15528-21DE-4FAA-801E-634DDDAF4B2B}" type="slidenum">
              <a:rPr lang="tr-TR" sz="2000" b="1" smtClean="0">
                <a:solidFill>
                  <a:schemeClr val="bg1"/>
                </a:solidFill>
              </a:rPr>
              <a:t>21</a:t>
            </a:fld>
            <a:endParaRPr lang="tr-TR" sz="2000" b="1" dirty="0">
              <a:solidFill>
                <a:schemeClr val="bg1"/>
              </a:solidFill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248" y="1474089"/>
            <a:ext cx="6942938" cy="520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7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93058" y="778891"/>
            <a:ext cx="7143368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5125" algn="r">
              <a:lnSpc>
                <a:spcPct val="100000"/>
              </a:lnSpc>
              <a:spcBef>
                <a:spcPts val="95"/>
              </a:spcBef>
            </a:pPr>
            <a:r>
              <a:rPr lang="tr-TR" dirty="0"/>
              <a:t>Entegre Geliştirme Ortamları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22.09.2025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Slayt Numarası Yer Tutucusu 11"/>
          <p:cNvSpPr>
            <a:spLocks noGrp="1"/>
          </p:cNvSpPr>
          <p:nvPr>
            <p:ph type="sldNum" sz="quarter" idx="7"/>
          </p:nvPr>
        </p:nvSpPr>
        <p:spPr>
          <a:xfrm>
            <a:off x="184900" y="228600"/>
            <a:ext cx="577100" cy="307777"/>
          </a:xfrm>
        </p:spPr>
        <p:txBody>
          <a:bodyPr/>
          <a:lstStyle/>
          <a:p>
            <a:fld id="{B6F15528-21DE-4FAA-801E-634DDDAF4B2B}" type="slidenum">
              <a:rPr lang="tr-TR" sz="2000" b="1" smtClean="0">
                <a:solidFill>
                  <a:schemeClr val="bg1"/>
                </a:solidFill>
              </a:rPr>
              <a:t>22</a:t>
            </a:fld>
            <a:endParaRPr lang="tr-TR" sz="2000" b="1" dirty="0">
              <a:solidFill>
                <a:schemeClr val="bg1"/>
              </a:solidFill>
            </a:endParaRP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571019"/>
            <a:ext cx="6825264" cy="509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7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93058" y="778891"/>
            <a:ext cx="7143368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5125" algn="r">
              <a:lnSpc>
                <a:spcPct val="100000"/>
              </a:lnSpc>
              <a:spcBef>
                <a:spcPts val="95"/>
              </a:spcBef>
            </a:pPr>
            <a:r>
              <a:rPr lang="tr-TR" dirty="0"/>
              <a:t>Entegre Geliştirme Ortamları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22.09.2025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Slayt Numarası Yer Tutucusu 11"/>
          <p:cNvSpPr>
            <a:spLocks noGrp="1"/>
          </p:cNvSpPr>
          <p:nvPr>
            <p:ph type="sldNum" sz="quarter" idx="7"/>
          </p:nvPr>
        </p:nvSpPr>
        <p:spPr>
          <a:xfrm>
            <a:off x="184900" y="228600"/>
            <a:ext cx="577100" cy="307777"/>
          </a:xfrm>
        </p:spPr>
        <p:txBody>
          <a:bodyPr/>
          <a:lstStyle/>
          <a:p>
            <a:fld id="{B6F15528-21DE-4FAA-801E-634DDDAF4B2B}" type="slidenum">
              <a:rPr lang="tr-TR" sz="2000" b="1" smtClean="0">
                <a:solidFill>
                  <a:schemeClr val="bg1"/>
                </a:solidFill>
              </a:rPr>
              <a:t>23</a:t>
            </a:fld>
            <a:endParaRPr lang="tr-TR" sz="2000" b="1" dirty="0">
              <a:solidFill>
                <a:schemeClr val="bg1"/>
              </a:solidFill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571019"/>
            <a:ext cx="6868132" cy="519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6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93058" y="778891"/>
            <a:ext cx="7143368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5125" algn="r">
              <a:lnSpc>
                <a:spcPct val="100000"/>
              </a:lnSpc>
              <a:spcBef>
                <a:spcPts val="95"/>
              </a:spcBef>
            </a:pPr>
            <a:r>
              <a:rPr lang="tr-TR" dirty="0"/>
              <a:t>Entegre Geliştirme Ortamları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22.09.2025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Slayt Numarası Yer Tutucusu 11"/>
          <p:cNvSpPr>
            <a:spLocks noGrp="1"/>
          </p:cNvSpPr>
          <p:nvPr>
            <p:ph type="sldNum" sz="quarter" idx="7"/>
          </p:nvPr>
        </p:nvSpPr>
        <p:spPr>
          <a:xfrm>
            <a:off x="184900" y="228600"/>
            <a:ext cx="577100" cy="307777"/>
          </a:xfrm>
        </p:spPr>
        <p:txBody>
          <a:bodyPr/>
          <a:lstStyle/>
          <a:p>
            <a:fld id="{B6F15528-21DE-4FAA-801E-634DDDAF4B2B}" type="slidenum">
              <a:rPr lang="tr-TR" sz="2000" b="1" smtClean="0">
                <a:solidFill>
                  <a:schemeClr val="bg1"/>
                </a:solidFill>
              </a:rPr>
              <a:t>24</a:t>
            </a:fld>
            <a:endParaRPr lang="tr-TR" sz="2000" b="1" dirty="0">
              <a:solidFill>
                <a:schemeClr val="bg1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575175"/>
            <a:ext cx="8973871" cy="5045757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38" t="1915" r="29422" b="19564"/>
          <a:stretch/>
        </p:blipFill>
        <p:spPr>
          <a:xfrm>
            <a:off x="7464742" y="2819400"/>
            <a:ext cx="2895600" cy="3124200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7651620" y="5772801"/>
            <a:ext cx="252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 smtClean="0">
                <a:solidFill>
                  <a:schemeClr val="bg1"/>
                </a:solidFill>
              </a:rPr>
              <a:t>Visual </a:t>
            </a:r>
            <a:r>
              <a:rPr lang="tr-TR" sz="2000" b="1" dirty="0" err="1" smtClean="0">
                <a:solidFill>
                  <a:schemeClr val="bg1"/>
                </a:solidFill>
              </a:rPr>
              <a:t>Studio</a:t>
            </a:r>
            <a:r>
              <a:rPr lang="tr-TR" sz="2000" b="1" dirty="0" smtClean="0">
                <a:solidFill>
                  <a:schemeClr val="bg1"/>
                </a:solidFill>
              </a:rPr>
              <a:t> </a:t>
            </a:r>
            <a:r>
              <a:rPr lang="tr-TR" sz="2000" b="1" dirty="0" err="1" smtClean="0">
                <a:solidFill>
                  <a:schemeClr val="bg1"/>
                </a:solidFill>
              </a:rPr>
              <a:t>Code</a:t>
            </a:r>
            <a:endParaRPr lang="tr-TR" sz="2000" b="1" dirty="0">
              <a:solidFill>
                <a:schemeClr val="bg1"/>
              </a:solidFill>
            </a:endParaRPr>
          </a:p>
        </p:txBody>
      </p:sp>
      <p:sp>
        <p:nvSpPr>
          <p:cNvPr id="9" name="Metin kutusu 5">
            <a:extLst>
              <a:ext uri="{FF2B5EF4-FFF2-40B4-BE49-F238E27FC236}">
                <a16:creationId xmlns:a16="http://schemas.microsoft.com/office/drawing/2014/main" id="{DB5140C7-DD1E-6220-9265-C7146482736F}"/>
              </a:ext>
            </a:extLst>
          </p:cNvPr>
          <p:cNvSpPr txBox="1"/>
          <p:nvPr/>
        </p:nvSpPr>
        <p:spPr>
          <a:xfrm rot="5400000">
            <a:off x="-947057" y="3172638"/>
            <a:ext cx="297180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kern="0"/>
            </a:def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˗ˏˋ ★ ˎˊ˗</a:t>
            </a:r>
            <a:endParaRPr lang="tr-T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78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93058" y="778891"/>
            <a:ext cx="7143368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5125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/>
              <a:t>Konsol </a:t>
            </a:r>
            <a:r>
              <a:rPr lang="tr-TR" dirty="0"/>
              <a:t>Geliştirme Ortamları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22.09.2025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Slayt Numarası Yer Tutucusu 11"/>
          <p:cNvSpPr>
            <a:spLocks noGrp="1"/>
          </p:cNvSpPr>
          <p:nvPr>
            <p:ph type="sldNum" sz="quarter" idx="7"/>
          </p:nvPr>
        </p:nvSpPr>
        <p:spPr>
          <a:xfrm>
            <a:off x="184900" y="228600"/>
            <a:ext cx="577100" cy="307777"/>
          </a:xfrm>
        </p:spPr>
        <p:txBody>
          <a:bodyPr/>
          <a:lstStyle/>
          <a:p>
            <a:fld id="{B6F15528-21DE-4FAA-801E-634DDDAF4B2B}" type="slidenum">
              <a:rPr lang="tr-TR" sz="2000" b="1" smtClean="0">
                <a:solidFill>
                  <a:schemeClr val="bg1"/>
                </a:solidFill>
              </a:rPr>
              <a:t>25</a:t>
            </a:fld>
            <a:endParaRPr lang="tr-TR" sz="2000" b="1" dirty="0">
              <a:solidFill>
                <a:schemeClr val="bg1"/>
              </a:solidFill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242" y="1723926"/>
            <a:ext cx="6477000" cy="4970234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1524000" y="1828800"/>
            <a:ext cx="22701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400" b="1" dirty="0" smtClean="0"/>
              <a:t>CMD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400" b="1" dirty="0" err="1" smtClean="0"/>
              <a:t>Powershell</a:t>
            </a:r>
            <a:endParaRPr lang="tr-TR" sz="24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400" b="1" dirty="0" err="1" smtClean="0"/>
              <a:t>GitBash</a:t>
            </a:r>
            <a:endParaRPr lang="tr-TR" sz="24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400" b="1" dirty="0" smtClean="0"/>
              <a:t>VS </a:t>
            </a:r>
            <a:r>
              <a:rPr lang="tr-TR" sz="2400" b="1" dirty="0" err="1" smtClean="0"/>
              <a:t>Code</a:t>
            </a:r>
            <a:endParaRPr lang="tr-TR" sz="2400" b="1" dirty="0"/>
          </a:p>
        </p:txBody>
      </p:sp>
      <p:sp>
        <p:nvSpPr>
          <p:cNvPr id="10" name="Metin kutusu 5">
            <a:extLst>
              <a:ext uri="{FF2B5EF4-FFF2-40B4-BE49-F238E27FC236}">
                <a16:creationId xmlns:a16="http://schemas.microsoft.com/office/drawing/2014/main" id="{DB5140C7-DD1E-6220-9265-C7146482736F}"/>
              </a:ext>
            </a:extLst>
          </p:cNvPr>
          <p:cNvSpPr txBox="1"/>
          <p:nvPr/>
        </p:nvSpPr>
        <p:spPr>
          <a:xfrm rot="5400000">
            <a:off x="-947057" y="3172638"/>
            <a:ext cx="297180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kern="0"/>
            </a:def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˗ˏˋ ★ ˎˊ˗</a:t>
            </a:r>
            <a:endParaRPr lang="tr-T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12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93058" y="778891"/>
            <a:ext cx="7143368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5125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/>
              <a:t>Online </a:t>
            </a:r>
            <a:r>
              <a:rPr lang="tr-TR" dirty="0"/>
              <a:t>Geliştirme Ortamları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22.09.2025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Slayt Numarası Yer Tutucusu 11"/>
          <p:cNvSpPr>
            <a:spLocks noGrp="1"/>
          </p:cNvSpPr>
          <p:nvPr>
            <p:ph type="sldNum" sz="quarter" idx="7"/>
          </p:nvPr>
        </p:nvSpPr>
        <p:spPr>
          <a:xfrm>
            <a:off x="184900" y="228600"/>
            <a:ext cx="577100" cy="307777"/>
          </a:xfrm>
        </p:spPr>
        <p:txBody>
          <a:bodyPr/>
          <a:lstStyle/>
          <a:p>
            <a:fld id="{B6F15528-21DE-4FAA-801E-634DDDAF4B2B}" type="slidenum">
              <a:rPr lang="tr-TR" sz="2000" b="1" smtClean="0">
                <a:solidFill>
                  <a:schemeClr val="bg1"/>
                </a:solidFill>
              </a:rPr>
              <a:t>26</a:t>
            </a:fld>
            <a:endParaRPr lang="tr-TR" sz="2000" b="1" dirty="0">
              <a:solidFill>
                <a:schemeClr val="bg1"/>
              </a:solidFill>
            </a:endParaRP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2"/>
          <a:srcRect t="15253"/>
          <a:stretch/>
        </p:blipFill>
        <p:spPr>
          <a:xfrm>
            <a:off x="2513083" y="1676399"/>
            <a:ext cx="7955501" cy="4986789"/>
          </a:xfrm>
          <a:prstGeom prst="rect">
            <a:avLst/>
          </a:prstGeom>
        </p:spPr>
      </p:pic>
      <p:sp>
        <p:nvSpPr>
          <p:cNvPr id="2" name="Komut Düğmesi: İleri veya Sonraki 1">
            <a:hlinkClick r:id="rId3" highlightClick="1"/>
          </p:cNvPr>
          <p:cNvSpPr/>
          <p:nvPr/>
        </p:nvSpPr>
        <p:spPr>
          <a:xfrm>
            <a:off x="1620573" y="1981200"/>
            <a:ext cx="871728" cy="838200"/>
          </a:xfrm>
          <a:prstGeom prst="actionButtonForwardNex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2023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93058" y="778891"/>
            <a:ext cx="7143368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5125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 smtClean="0"/>
              <a:t>Python</a:t>
            </a:r>
            <a:r>
              <a:rPr lang="tr-TR" dirty="0" smtClean="0"/>
              <a:t> Logo Hikayesi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22.09.2025</a:t>
            </a:r>
            <a:endParaRPr sz="800">
              <a:latin typeface="Arial"/>
              <a:cs typeface="Arial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2"/>
          <a:srcRect t="13144"/>
          <a:stretch/>
        </p:blipFill>
        <p:spPr>
          <a:xfrm>
            <a:off x="1915000" y="1828800"/>
            <a:ext cx="8659433" cy="4799025"/>
          </a:xfrm>
          <a:prstGeom prst="rect">
            <a:avLst/>
          </a:prstGeom>
        </p:spPr>
      </p:pic>
      <p:sp>
        <p:nvSpPr>
          <p:cNvPr id="16" name="Slayt Numarası Yer Tutucusu 11"/>
          <p:cNvSpPr>
            <a:spLocks noGrp="1"/>
          </p:cNvSpPr>
          <p:nvPr>
            <p:ph type="sldNum" sz="quarter" idx="7"/>
          </p:nvPr>
        </p:nvSpPr>
        <p:spPr>
          <a:xfrm>
            <a:off x="184900" y="228600"/>
            <a:ext cx="577100" cy="307777"/>
          </a:xfrm>
        </p:spPr>
        <p:txBody>
          <a:bodyPr/>
          <a:lstStyle/>
          <a:p>
            <a:r>
              <a:rPr lang="tr-TR" sz="2000" b="1" dirty="0" smtClean="0">
                <a:solidFill>
                  <a:schemeClr val="bg1"/>
                </a:solidFill>
              </a:rPr>
              <a:t>3</a:t>
            </a:r>
            <a:endParaRPr lang="tr-T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06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93058" y="778891"/>
            <a:ext cx="7143368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5125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 smtClean="0"/>
              <a:t>Python</a:t>
            </a:r>
            <a:r>
              <a:rPr lang="tr-TR" dirty="0" smtClean="0"/>
              <a:t> Kullanım Alanları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22.09.2025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 rotWithShape="1">
          <a:blip r:embed="rId2"/>
          <a:srcRect t="19863"/>
          <a:stretch/>
        </p:blipFill>
        <p:spPr>
          <a:xfrm>
            <a:off x="1967395" y="1721975"/>
            <a:ext cx="8554644" cy="4862936"/>
          </a:xfrm>
          <a:prstGeom prst="rect">
            <a:avLst/>
          </a:prstGeom>
        </p:spPr>
      </p:pic>
      <p:sp>
        <p:nvSpPr>
          <p:cNvPr id="11" name="Slayt Numarası Yer Tutucusu 11"/>
          <p:cNvSpPr>
            <a:spLocks noGrp="1"/>
          </p:cNvSpPr>
          <p:nvPr>
            <p:ph type="sldNum" sz="quarter" idx="7"/>
          </p:nvPr>
        </p:nvSpPr>
        <p:spPr>
          <a:xfrm>
            <a:off x="184900" y="228600"/>
            <a:ext cx="577100" cy="307777"/>
          </a:xfrm>
        </p:spPr>
        <p:txBody>
          <a:bodyPr/>
          <a:lstStyle/>
          <a:p>
            <a:r>
              <a:rPr lang="tr-TR" sz="2000" b="1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0423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93058" y="778891"/>
            <a:ext cx="7143368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5125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 smtClean="0"/>
              <a:t>Python</a:t>
            </a:r>
            <a:r>
              <a:rPr lang="tr-TR" dirty="0" smtClean="0"/>
              <a:t> Çalışma Prensibi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22.09.2025</a:t>
            </a:r>
            <a:endParaRPr sz="800">
              <a:latin typeface="Arial"/>
              <a:cs typeface="Arial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2"/>
          <a:srcRect t="17128"/>
          <a:stretch/>
        </p:blipFill>
        <p:spPr>
          <a:xfrm>
            <a:off x="1929290" y="1764959"/>
            <a:ext cx="8630854" cy="4610488"/>
          </a:xfrm>
          <a:prstGeom prst="rect">
            <a:avLst/>
          </a:prstGeom>
        </p:spPr>
      </p:pic>
      <p:sp>
        <p:nvSpPr>
          <p:cNvPr id="11" name="Slayt Numarası Yer Tutucusu 11"/>
          <p:cNvSpPr>
            <a:spLocks noGrp="1"/>
          </p:cNvSpPr>
          <p:nvPr>
            <p:ph type="sldNum" sz="quarter" idx="7"/>
          </p:nvPr>
        </p:nvSpPr>
        <p:spPr>
          <a:xfrm>
            <a:off x="184900" y="228600"/>
            <a:ext cx="577100" cy="307777"/>
          </a:xfrm>
        </p:spPr>
        <p:txBody>
          <a:bodyPr/>
          <a:lstStyle/>
          <a:p>
            <a:r>
              <a:rPr lang="tr-TR" sz="2000" b="1" dirty="0" smtClean="0">
                <a:solidFill>
                  <a:schemeClr val="bg1"/>
                </a:solidFill>
              </a:rPr>
              <a:t>5</a:t>
            </a:r>
            <a:endParaRPr lang="tr-TR" sz="2000" b="1" dirty="0">
              <a:solidFill>
                <a:schemeClr val="bg1"/>
              </a:solidFill>
            </a:endParaRPr>
          </a:p>
        </p:txBody>
      </p:sp>
      <p:sp>
        <p:nvSpPr>
          <p:cNvPr id="9" name="Metin kutusu 5">
            <a:extLst>
              <a:ext uri="{FF2B5EF4-FFF2-40B4-BE49-F238E27FC236}">
                <a16:creationId xmlns:a16="http://schemas.microsoft.com/office/drawing/2014/main" id="{DB5140C7-DD1E-6220-9265-C7146482736F}"/>
              </a:ext>
            </a:extLst>
          </p:cNvPr>
          <p:cNvSpPr txBox="1"/>
          <p:nvPr/>
        </p:nvSpPr>
        <p:spPr>
          <a:xfrm rot="5400000">
            <a:off x="-947057" y="3172638"/>
            <a:ext cx="297180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kern="0"/>
            </a:def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˗ˏˋ ★ ˎˊ˗</a:t>
            </a:r>
            <a:endParaRPr lang="tr-T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76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93058" y="778891"/>
            <a:ext cx="7143368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5125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 smtClean="0"/>
              <a:t>Python</a:t>
            </a:r>
            <a:r>
              <a:rPr lang="tr-TR" dirty="0" smtClean="0"/>
              <a:t> Çalışma Prensibi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22.09.2025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 rotWithShape="1">
          <a:blip r:embed="rId2"/>
          <a:srcRect t="21841"/>
          <a:stretch/>
        </p:blipFill>
        <p:spPr>
          <a:xfrm>
            <a:off x="1315147" y="1571019"/>
            <a:ext cx="9859140" cy="4800672"/>
          </a:xfrm>
          <a:prstGeom prst="rect">
            <a:avLst/>
          </a:prstGeom>
        </p:spPr>
      </p:pic>
      <p:sp>
        <p:nvSpPr>
          <p:cNvPr id="11" name="Slayt Numarası Yer Tutucusu 11"/>
          <p:cNvSpPr>
            <a:spLocks noGrp="1"/>
          </p:cNvSpPr>
          <p:nvPr>
            <p:ph type="sldNum" sz="quarter" idx="7"/>
          </p:nvPr>
        </p:nvSpPr>
        <p:spPr>
          <a:xfrm>
            <a:off x="184900" y="228600"/>
            <a:ext cx="577100" cy="307777"/>
          </a:xfrm>
        </p:spPr>
        <p:txBody>
          <a:bodyPr/>
          <a:lstStyle/>
          <a:p>
            <a:r>
              <a:rPr lang="tr-TR" sz="2000" b="1" dirty="0" smtClean="0">
                <a:solidFill>
                  <a:schemeClr val="bg1"/>
                </a:solidFill>
              </a:rPr>
              <a:t>6</a:t>
            </a:r>
            <a:endParaRPr lang="tr-TR" sz="2000" b="1" dirty="0">
              <a:solidFill>
                <a:schemeClr val="bg1"/>
              </a:solidFill>
            </a:endParaRPr>
          </a:p>
        </p:txBody>
      </p:sp>
      <p:sp>
        <p:nvSpPr>
          <p:cNvPr id="7" name="Metin kutusu 5">
            <a:extLst>
              <a:ext uri="{FF2B5EF4-FFF2-40B4-BE49-F238E27FC236}">
                <a16:creationId xmlns:a16="http://schemas.microsoft.com/office/drawing/2014/main" id="{DB5140C7-DD1E-6220-9265-C7146482736F}"/>
              </a:ext>
            </a:extLst>
          </p:cNvPr>
          <p:cNvSpPr txBox="1"/>
          <p:nvPr/>
        </p:nvSpPr>
        <p:spPr>
          <a:xfrm rot="5400000">
            <a:off x="-947057" y="3172638"/>
            <a:ext cx="297180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kern="0"/>
            </a:def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˗ˏˋ ★ ˎˊ˗</a:t>
            </a:r>
            <a:endParaRPr lang="tr-T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01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93058" y="778891"/>
            <a:ext cx="7143368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5125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 smtClean="0"/>
              <a:t>Python</a:t>
            </a:r>
            <a:r>
              <a:rPr lang="tr-TR" dirty="0" smtClean="0"/>
              <a:t> Güncel Sürümler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22.09.2025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Slayt Numarası Yer Tutucusu 11"/>
          <p:cNvSpPr>
            <a:spLocks noGrp="1"/>
          </p:cNvSpPr>
          <p:nvPr>
            <p:ph type="sldNum" sz="quarter" idx="7"/>
          </p:nvPr>
        </p:nvSpPr>
        <p:spPr>
          <a:xfrm>
            <a:off x="184900" y="228600"/>
            <a:ext cx="577100" cy="307777"/>
          </a:xfrm>
        </p:spPr>
        <p:txBody>
          <a:bodyPr/>
          <a:lstStyle/>
          <a:p>
            <a:r>
              <a:rPr lang="tr-TR" sz="2000" b="1" dirty="0" smtClean="0">
                <a:solidFill>
                  <a:schemeClr val="bg1"/>
                </a:solidFill>
              </a:rPr>
              <a:t>6</a:t>
            </a:r>
            <a:endParaRPr lang="tr-TR" sz="2000" b="1" dirty="0">
              <a:solidFill>
                <a:schemeClr val="bg1"/>
              </a:solidFill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2"/>
          <a:srcRect t="22659"/>
          <a:stretch/>
        </p:blipFill>
        <p:spPr>
          <a:xfrm>
            <a:off x="1822035" y="1752600"/>
            <a:ext cx="8845363" cy="466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6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93058" y="778891"/>
            <a:ext cx="7143368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5125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 smtClean="0"/>
              <a:t>Python</a:t>
            </a:r>
            <a:r>
              <a:rPr lang="tr-TR" dirty="0" smtClean="0"/>
              <a:t> Kullanım Amaçları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22.09.2025</a:t>
            </a:r>
            <a:endParaRPr sz="800">
              <a:latin typeface="Arial"/>
              <a:cs typeface="Arial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2"/>
          <a:srcRect t="14005"/>
          <a:stretch/>
        </p:blipFill>
        <p:spPr>
          <a:xfrm>
            <a:off x="2110290" y="1571019"/>
            <a:ext cx="8268854" cy="4915299"/>
          </a:xfrm>
          <a:prstGeom prst="rect">
            <a:avLst/>
          </a:prstGeom>
        </p:spPr>
      </p:pic>
      <p:sp>
        <p:nvSpPr>
          <p:cNvPr id="11" name="Slayt Numarası Yer Tutucusu 11"/>
          <p:cNvSpPr>
            <a:spLocks noGrp="1"/>
          </p:cNvSpPr>
          <p:nvPr>
            <p:ph type="sldNum" sz="quarter" idx="7"/>
          </p:nvPr>
        </p:nvSpPr>
        <p:spPr>
          <a:xfrm>
            <a:off x="184900" y="228600"/>
            <a:ext cx="577100" cy="307777"/>
          </a:xfrm>
        </p:spPr>
        <p:txBody>
          <a:bodyPr/>
          <a:lstStyle/>
          <a:p>
            <a:r>
              <a:rPr lang="tr-TR" sz="2000" b="1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6554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93058" y="778891"/>
            <a:ext cx="7143368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5125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/>
              <a:t>Python</a:t>
            </a:r>
            <a:r>
              <a:rPr lang="tr-TR" dirty="0"/>
              <a:t> Kullanım Amaçları</a:t>
            </a:r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22.09.2025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Slayt Numarası Yer Tutucusu 11"/>
          <p:cNvSpPr>
            <a:spLocks noGrp="1"/>
          </p:cNvSpPr>
          <p:nvPr>
            <p:ph type="sldNum" sz="quarter" idx="7"/>
          </p:nvPr>
        </p:nvSpPr>
        <p:spPr>
          <a:xfrm>
            <a:off x="184900" y="228600"/>
            <a:ext cx="577100" cy="307777"/>
          </a:xfrm>
        </p:spPr>
        <p:txBody>
          <a:bodyPr/>
          <a:lstStyle/>
          <a:p>
            <a:fld id="{B6F15528-21DE-4FAA-801E-634DDDAF4B2B}" type="slidenum">
              <a:rPr lang="tr-TR" sz="2000" b="1" smtClean="0">
                <a:solidFill>
                  <a:schemeClr val="bg1"/>
                </a:solidFill>
              </a:rPr>
              <a:t>9</a:t>
            </a:fld>
            <a:endParaRPr lang="tr-TR" sz="2000" b="1" dirty="0">
              <a:solidFill>
                <a:schemeClr val="bg1"/>
              </a:solidFill>
            </a:endParaRP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599150"/>
            <a:ext cx="6859243" cy="50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4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Words>160</Words>
  <Application>Microsoft Office PowerPoint</Application>
  <PresentationFormat>Geniş ekran</PresentationFormat>
  <Paragraphs>90</Paragraphs>
  <Slides>26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PYTHON</vt:lpstr>
      <vt:lpstr>Python Artıları</vt:lpstr>
      <vt:lpstr>Python Logo Hikayesi</vt:lpstr>
      <vt:lpstr>Python Kullanım Alanları</vt:lpstr>
      <vt:lpstr>Python Çalışma Prensibi</vt:lpstr>
      <vt:lpstr>Python Çalışma Prensibi</vt:lpstr>
      <vt:lpstr>Python Güncel Sürümler</vt:lpstr>
      <vt:lpstr>Python Kullanım Amaçları</vt:lpstr>
      <vt:lpstr>Python Kullanım Amaçları</vt:lpstr>
      <vt:lpstr>Python Kullanım Amaçları</vt:lpstr>
      <vt:lpstr>Python Kullanım Amaçları</vt:lpstr>
      <vt:lpstr>Python Kullanım Amaçları</vt:lpstr>
      <vt:lpstr>Python Kullanım Amaçları</vt:lpstr>
      <vt:lpstr>Python Kullanım Amaçları</vt:lpstr>
      <vt:lpstr>PowerPoint Sunusu</vt:lpstr>
      <vt:lpstr>Python Kullanım Amaçları</vt:lpstr>
      <vt:lpstr>PowerPoint Sunusu</vt:lpstr>
      <vt:lpstr>Python Kurulumu</vt:lpstr>
      <vt:lpstr>Python Tanıtım Kartı</vt:lpstr>
      <vt:lpstr>Entegre Geliştirme Ortamları</vt:lpstr>
      <vt:lpstr>Entegre Geliştirme Ortamları</vt:lpstr>
      <vt:lpstr>Entegre Geliştirme Ortamları</vt:lpstr>
      <vt:lpstr>Entegre Geliştirme Ortamları</vt:lpstr>
      <vt:lpstr>Entegre Geliştirme Ortamları</vt:lpstr>
      <vt:lpstr>Konsol Geliştirme Ortamları</vt:lpstr>
      <vt:lpstr>Online Geliştirme Ortamları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Bilgisayar Donanımı</dc:title>
  <dc:creator>Erkan Kaynak</dc:creator>
  <cp:lastModifiedBy>Halil Arslan</cp:lastModifiedBy>
  <cp:revision>21</cp:revision>
  <dcterms:created xsi:type="dcterms:W3CDTF">2025-10-19T18:39:34Z</dcterms:created>
  <dcterms:modified xsi:type="dcterms:W3CDTF">2025-11-08T22:34:07Z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2025-09-22T00:00:00Z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2025-10-19T00:00:00Z</vt:filetime>
  </property>
  <property fmtid="{D5CDD505-2E9C-101B-9397-08002B2CF9AE}" pid="5" name="Producer">
    <vt:lpwstr>Microsoft® PowerPoint® 2016</vt:lpwstr>
  </property>
</Properties>
</file>